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60265" autoAdjust="0"/>
  </p:normalViewPr>
  <p:slideViewPr>
    <p:cSldViewPr snapToGrid="0">
      <p:cViewPr varScale="1">
        <p:scale>
          <a:sx n="29" d="100"/>
          <a:sy n="29" d="100"/>
        </p:scale>
        <p:origin x="9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>
</file>

<file path=ppt/media/image1.png>
</file>

<file path=ppt/media/image2.png>
</file>

<file path=ppt/media/image3.png>
</file>

<file path=ppt/media/image4.wm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5F32D-9EE3-4C00-AB84-3918E9F67B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469416-5D64-445F-8ABA-0D32E3053C8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9416-5D64-445F-8ABA-0D32E3053C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9416-5D64-445F-8ABA-0D32E3053C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9416-5D64-445F-8ABA-0D32E3053C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9416-5D64-445F-8ABA-0D32E3053C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9416-5D64-445F-8ABA-0D32E3053C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9416-5D64-445F-8ABA-0D32E3053C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69416-5D64-445F-8ABA-0D32E3053C8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B6608-A963-4FA4-9C80-441D16DE4E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77942-D970-4F58-8A24-71E247BFB30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wmf"/><Relationship Id="rId1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985" y="290622"/>
            <a:ext cx="11204087" cy="588689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66" y="166769"/>
            <a:ext cx="12024667" cy="63051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5085" y="208743"/>
            <a:ext cx="11591118" cy="656509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224887" y="604030"/>
          <a:ext cx="11654104" cy="49753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Bitmap Image" r:id="rId1" imgW="9058275" imgH="3867150" progId="Paint.Picture">
                  <p:embed/>
                </p:oleObj>
              </mc:Choice>
              <mc:Fallback>
                <p:oleObj name="Bitmap Image" r:id="rId1" imgW="9058275" imgH="3867150" progId="Paint.Picture">
                  <p:embed/>
                  <p:pic>
                    <p:nvPicPr>
                      <p:cNvPr id="0" name="图片 102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24887" y="604030"/>
                        <a:ext cx="11654104" cy="49753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884" y="208339"/>
            <a:ext cx="12008119" cy="613153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480" y="408525"/>
            <a:ext cx="11647218" cy="56830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4080" y="423135"/>
            <a:ext cx="10833154" cy="6039307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2M5NjRjNDA1YjhmY2ZkNjY3OTFiMzUwYmFlZjlkODI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7</Slides>
  <Notes>7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Arial</vt:lpstr>
      <vt:lpstr>宋体</vt:lpstr>
      <vt:lpstr>Wingdings</vt:lpstr>
      <vt:lpstr>等线</vt:lpstr>
      <vt:lpstr>Times New Roman</vt:lpstr>
      <vt:lpstr>微软雅黑</vt:lpstr>
      <vt:lpstr>Arial Unicode MS</vt:lpstr>
      <vt:lpstr>等线 Light</vt:lpstr>
      <vt:lpstr>Calibri</vt:lpstr>
      <vt:lpstr>Office 主题​​</vt:lpstr>
      <vt:lpstr>Paint.Picture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蒋 安炎</dc:creator>
  <cp:lastModifiedBy>firefire</cp:lastModifiedBy>
  <cp:revision>7</cp:revision>
  <dcterms:created xsi:type="dcterms:W3CDTF">2024-08-14T07:27:00Z</dcterms:created>
  <dcterms:modified xsi:type="dcterms:W3CDTF">2024-09-03T04:06:46Z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4F8E684ED7874652BC186693A0DD5132_12</vt:lpwstr>
  </property>
  <property fmtid="{D5CDD505-2E9C-101B-9397-08002B2CF9AE}" pid="3" name="KSOProductBuildVer">
    <vt:lpwstr>2052-12.1.0.16929</vt:lpwstr>
  </property>
</Properties>
</file>

<file path=docProps/thumbnail.jpeg>
</file>